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nva Sans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Finger Paint" panose="020B0604020202020204" charset="0"/>
      <p:regular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82866" y="3335341"/>
            <a:ext cx="12300961" cy="233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73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REGOLE PER UNA SCUOLA SPECIALE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957236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0" y="0"/>
                </a:moveTo>
                <a:lnTo>
                  <a:pt x="1653180" y="0"/>
                </a:lnTo>
                <a:lnTo>
                  <a:pt x="1653180" y="1811252"/>
                </a:lnTo>
                <a:lnTo>
                  <a:pt x="0" y="181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74585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1653180" y="0"/>
                </a:moveTo>
                <a:lnTo>
                  <a:pt x="0" y="0"/>
                </a:lnTo>
                <a:lnTo>
                  <a:pt x="0" y="1811252"/>
                </a:lnTo>
                <a:lnTo>
                  <a:pt x="1653180" y="1811252"/>
                </a:lnTo>
                <a:lnTo>
                  <a:pt x="16531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0" y="0"/>
                </a:moveTo>
                <a:lnTo>
                  <a:pt x="4117066" y="0"/>
                </a:lnTo>
                <a:lnTo>
                  <a:pt x="4117066" y="1260159"/>
                </a:lnTo>
                <a:lnTo>
                  <a:pt x="0" y="1260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170934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266032" y="5829168"/>
            <a:ext cx="10195917" cy="18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ISTITUTO COMPRENSIVO “G.GENOINO”, FRATTAMAGGIORE (NA) </a:t>
            </a:r>
          </a:p>
          <a:p>
            <a:pPr algn="ctr">
              <a:lnSpc>
                <a:spcPts val="3570"/>
              </a:lnSpc>
            </a:pPr>
            <a:r>
              <a:rPr lang="en-US" sz="255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CLASSE 1 G</a:t>
            </a:r>
          </a:p>
          <a:p>
            <a:pPr algn="ctr">
              <a:lnSpc>
                <a:spcPts val="3570"/>
              </a:lnSpc>
              <a:spcBef>
                <a:spcPct val="0"/>
              </a:spcBef>
            </a:pPr>
            <a:endParaRPr lang="en-US" sz="255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516266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68635" y="1499715"/>
            <a:ext cx="3311683" cy="331168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46684" r="-4668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3468635" y="5342604"/>
            <a:ext cx="3311683" cy="331168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4724928" y="732755"/>
            <a:ext cx="8013953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7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VIOLENCE 2.0   BEHIND THE SCREEN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004756"/>
            <a:ext cx="11710181" cy="423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Unfortunately, bullying and cyberbullying are widespread in school environments. To prevent it, you could:</a:t>
            </a:r>
          </a:p>
          <a:p>
            <a:pPr algn="just">
              <a:lnSpc>
                <a:spcPts val="3780"/>
              </a:lnSpc>
            </a:pPr>
            <a:endParaRPr lang="en-US" sz="27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SHARE SAFE SITES FOR SCHOOL RESEARCH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 A LESSON DEDICATED TO THE WEB, INCLUDING MEETINGS WITH THE POSTAL POLICE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ENGAGE THE COMMUNITY IN ENERGY SAVING TO PROMOTE INTERNET ACCESS IN ALL COUNTRIES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CREATE A WEBSITE THAT SHOWS THE BULLY'S BEHAVIOR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82" y="210783"/>
            <a:ext cx="3597384" cy="1101094"/>
          </a:xfrm>
          <a:custGeom>
            <a:avLst/>
            <a:gdLst/>
            <a:ahLst/>
            <a:cxnLst/>
            <a:rect l="l" t="t" r="r" b="b"/>
            <a:pathLst>
              <a:path w="3597384" h="1101094">
                <a:moveTo>
                  <a:pt x="0" y="0"/>
                </a:moveTo>
                <a:lnTo>
                  <a:pt x="3597385" y="0"/>
                </a:lnTo>
                <a:lnTo>
                  <a:pt x="3597385" y="1101093"/>
                </a:lnTo>
                <a:lnTo>
                  <a:pt x="0" y="1101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60594" y="569149"/>
            <a:ext cx="1698706" cy="1861132"/>
          </a:xfrm>
          <a:custGeom>
            <a:avLst/>
            <a:gdLst/>
            <a:ahLst/>
            <a:cxnLst/>
            <a:rect l="l" t="t" r="r" b="b"/>
            <a:pathLst>
              <a:path w="1698706" h="1861132">
                <a:moveTo>
                  <a:pt x="0" y="0"/>
                </a:moveTo>
                <a:lnTo>
                  <a:pt x="1698706" y="0"/>
                </a:lnTo>
                <a:lnTo>
                  <a:pt x="1698706" y="1861132"/>
                </a:lnTo>
                <a:lnTo>
                  <a:pt x="0" y="1861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983933" y="6104977"/>
            <a:ext cx="3153323" cy="31533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16839" r="-1683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917507" y="2657755"/>
            <a:ext cx="3219749" cy="32197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45465" r="-4546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01816" y="926772"/>
            <a:ext cx="3231907" cy="32319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16666" r="-16666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463104"/>
            <a:ext cx="8689331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CONSAPEVOLEZZA IN CAMMINO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41958" y="4130104"/>
            <a:ext cx="433588" cy="2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  <a:spcBef>
                <a:spcPct val="0"/>
              </a:spcBef>
            </a:pPr>
            <a:r>
              <a:rPr lang="en-US" sz="1737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41958" y="5209212"/>
            <a:ext cx="433588" cy="2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  <a:spcBef>
                <a:spcPct val="0"/>
              </a:spcBef>
            </a:pPr>
            <a:r>
              <a:rPr lang="en-US" sz="1737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3276" y="4542859"/>
            <a:ext cx="11584640" cy="433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Per una crescita morale degli studenti si potrebbe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METTERE A DISPOSIZIONE UNO PSICOLOGO 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INSEGNARE A PRENDERSI CURA DI UNA PIANTA 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PUNIRE SEVERAMENTE I BULLI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SVOLGERE ATTIVITÀ DI VITA QUOTIDIANA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AGGIUNGERE ATTIVITÀ DI SCRITTURA E DIALOGO </a:t>
            </a:r>
          </a:p>
          <a:p>
            <a:pPr marL="766509" lvl="1" indent="-383255" algn="l">
              <a:lnSpc>
                <a:spcPts val="4970"/>
              </a:lnSpc>
              <a:buFont typeface="Arial"/>
              <a:buChar char="•"/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PER IMPARARE A CONOSCERE SE STESSI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37947" y="811223"/>
            <a:ext cx="16916906" cy="8969354"/>
            <a:chOff x="0" y="0"/>
            <a:chExt cx="4455482" cy="23622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82" y="210783"/>
            <a:ext cx="3597384" cy="1101094"/>
          </a:xfrm>
          <a:custGeom>
            <a:avLst/>
            <a:gdLst/>
            <a:ahLst/>
            <a:cxnLst/>
            <a:rect l="l" t="t" r="r" b="b"/>
            <a:pathLst>
              <a:path w="3597384" h="1101094">
                <a:moveTo>
                  <a:pt x="0" y="0"/>
                </a:moveTo>
                <a:lnTo>
                  <a:pt x="3597385" y="0"/>
                </a:lnTo>
                <a:lnTo>
                  <a:pt x="3597385" y="1101093"/>
                </a:lnTo>
                <a:lnTo>
                  <a:pt x="0" y="1101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60594" y="569149"/>
            <a:ext cx="1698706" cy="1861132"/>
          </a:xfrm>
          <a:custGeom>
            <a:avLst/>
            <a:gdLst/>
            <a:ahLst/>
            <a:cxnLst/>
            <a:rect l="l" t="t" r="r" b="b"/>
            <a:pathLst>
              <a:path w="1698706" h="1861132">
                <a:moveTo>
                  <a:pt x="0" y="0"/>
                </a:moveTo>
                <a:lnTo>
                  <a:pt x="1698706" y="0"/>
                </a:lnTo>
                <a:lnTo>
                  <a:pt x="1698706" y="1861132"/>
                </a:lnTo>
                <a:lnTo>
                  <a:pt x="0" y="1861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983933" y="6104977"/>
            <a:ext cx="3153323" cy="31533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16839" r="-1683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917507" y="2657755"/>
            <a:ext cx="3219749" cy="32197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45465" r="-4546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01816" y="926772"/>
            <a:ext cx="3231907" cy="32319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16666" r="-16666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463104"/>
            <a:ext cx="8689331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AWARENESS </a:t>
            </a:r>
          </a:p>
          <a:p>
            <a:pPr algn="l">
              <a:lnSpc>
                <a:spcPts val="7499"/>
              </a:lnSpc>
            </a:pPr>
            <a:r>
              <a:rPr lang="en-US" sz="5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ON THE MOVE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41958" y="4130104"/>
            <a:ext cx="433588" cy="2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  <a:spcBef>
                <a:spcPct val="0"/>
              </a:spcBef>
            </a:pPr>
            <a:r>
              <a:rPr lang="en-US" sz="1737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41958" y="5209212"/>
            <a:ext cx="433588" cy="2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  <a:spcBef>
                <a:spcPct val="0"/>
              </a:spcBef>
            </a:pPr>
            <a:r>
              <a:rPr lang="en-US" sz="1737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0725" y="4200954"/>
            <a:ext cx="9575165" cy="495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foster students' moral growth, one could:</a:t>
            </a:r>
          </a:p>
          <a:p>
            <a:pPr algn="ctr">
              <a:lnSpc>
                <a:spcPts val="4970"/>
              </a:lnSpc>
            </a:pPr>
            <a:endParaRPr lang="en-US" sz="355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PROVIDE A PSYCHOLOGIST</a:t>
            </a: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TEACH THEM HOW TO CARE FOR A PLANT</a:t>
            </a: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PUNISH BULLIES SEVERELY</a:t>
            </a: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CARRY OUT DAILY LIFE ACTIVITIES</a:t>
            </a: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ADD WRITING AND DIALOGUE ACTIVITIES</a:t>
            </a: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LEARN ABOUT SELF-KNOWLEDGE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27765" y="2749554"/>
            <a:ext cx="12300961" cy="350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73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RULES FOR A SPECIAL SCHOOL</a:t>
            </a:r>
          </a:p>
          <a:p>
            <a:pPr algn="ctr">
              <a:lnSpc>
                <a:spcPts val="9249"/>
              </a:lnSpc>
            </a:pPr>
            <a:endParaRPr lang="en-US" sz="7399">
              <a:solidFill>
                <a:srgbClr val="FFFFFF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957236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0" y="0"/>
                </a:moveTo>
                <a:lnTo>
                  <a:pt x="1653180" y="0"/>
                </a:lnTo>
                <a:lnTo>
                  <a:pt x="1653180" y="1811252"/>
                </a:lnTo>
                <a:lnTo>
                  <a:pt x="0" y="181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74585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1653180" y="0"/>
                </a:moveTo>
                <a:lnTo>
                  <a:pt x="0" y="0"/>
                </a:lnTo>
                <a:lnTo>
                  <a:pt x="0" y="1811252"/>
                </a:lnTo>
                <a:lnTo>
                  <a:pt x="1653180" y="1811252"/>
                </a:lnTo>
                <a:lnTo>
                  <a:pt x="16531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0" y="0"/>
                </a:moveTo>
                <a:lnTo>
                  <a:pt x="4117066" y="0"/>
                </a:lnTo>
                <a:lnTo>
                  <a:pt x="4117066" y="1260159"/>
                </a:lnTo>
                <a:lnTo>
                  <a:pt x="0" y="1260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170934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266032" y="5829168"/>
            <a:ext cx="10195917" cy="18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ISTITUTO COMPRENSIVO “G.GENOINO”, FRATTAMAGGIORE (NA) </a:t>
            </a:r>
          </a:p>
          <a:p>
            <a:pPr algn="ctr">
              <a:lnSpc>
                <a:spcPts val="3570"/>
              </a:lnSpc>
            </a:pPr>
            <a:r>
              <a:rPr lang="en-US" sz="255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CLASSE 1 G</a:t>
            </a:r>
          </a:p>
          <a:p>
            <a:pPr algn="ctr">
              <a:lnSpc>
                <a:spcPts val="3570"/>
              </a:lnSpc>
              <a:spcBef>
                <a:spcPct val="0"/>
              </a:spcBef>
            </a:pPr>
            <a:endParaRPr lang="en-US" sz="255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547" y="4840896"/>
            <a:ext cx="16916906" cy="7277503"/>
            <a:chOff x="0" y="0"/>
            <a:chExt cx="6340094" cy="2727452"/>
          </a:xfrm>
        </p:grpSpPr>
        <p:sp>
          <p:nvSpPr>
            <p:cNvPr id="13" name="Freeform 13"/>
            <p:cNvSpPr/>
            <p:nvPr/>
          </p:nvSpPr>
          <p:spPr>
            <a:xfrm>
              <a:off x="-73" y="-127"/>
              <a:ext cx="6340040" cy="2727706"/>
            </a:xfrm>
            <a:custGeom>
              <a:avLst/>
              <a:gdLst/>
              <a:ahLst/>
              <a:cxnLst/>
              <a:rect l="l" t="t" r="r" b="b"/>
              <a:pathLst>
                <a:path w="6340040" h="2727706">
                  <a:moveTo>
                    <a:pt x="6332674" y="2579370"/>
                  </a:moveTo>
                  <a:cubicBezTo>
                    <a:pt x="6213167" y="2610739"/>
                    <a:pt x="6123124" y="2542032"/>
                    <a:pt x="6019619" y="2579370"/>
                  </a:cubicBezTo>
                  <a:cubicBezTo>
                    <a:pt x="5936053" y="2622296"/>
                    <a:pt x="5762317" y="2581783"/>
                    <a:pt x="5650811" y="2716657"/>
                  </a:cubicBezTo>
                  <a:cubicBezTo>
                    <a:pt x="5597725" y="2650998"/>
                    <a:pt x="5517842" y="2747137"/>
                    <a:pt x="5276415" y="2713736"/>
                  </a:cubicBezTo>
                  <a:cubicBezTo>
                    <a:pt x="5275526" y="2762504"/>
                    <a:pt x="5222186" y="2660269"/>
                    <a:pt x="5196278" y="2710688"/>
                  </a:cubicBezTo>
                  <a:cubicBezTo>
                    <a:pt x="5169227" y="2724785"/>
                    <a:pt x="5190309" y="2729611"/>
                    <a:pt x="5157543" y="2681097"/>
                  </a:cubicBezTo>
                  <a:cubicBezTo>
                    <a:pt x="5140144" y="2710307"/>
                    <a:pt x="5124650" y="2744724"/>
                    <a:pt x="5049339" y="2718054"/>
                  </a:cubicBezTo>
                  <a:cubicBezTo>
                    <a:pt x="4877127" y="2675255"/>
                    <a:pt x="4993205" y="2555748"/>
                    <a:pt x="4729553" y="2711958"/>
                  </a:cubicBezTo>
                  <a:cubicBezTo>
                    <a:pt x="4678499" y="2773934"/>
                    <a:pt x="4564834" y="2529332"/>
                    <a:pt x="4506287" y="2727706"/>
                  </a:cubicBezTo>
                  <a:cubicBezTo>
                    <a:pt x="4484062" y="2703703"/>
                    <a:pt x="4490412" y="2678176"/>
                    <a:pt x="4422848" y="2724404"/>
                  </a:cubicBezTo>
                  <a:cubicBezTo>
                    <a:pt x="4341187" y="2583688"/>
                    <a:pt x="4377128" y="2810129"/>
                    <a:pt x="4217870" y="2630678"/>
                  </a:cubicBezTo>
                  <a:cubicBezTo>
                    <a:pt x="4112460" y="2733167"/>
                    <a:pt x="4130367" y="2647188"/>
                    <a:pt x="3940629" y="2673985"/>
                  </a:cubicBezTo>
                  <a:cubicBezTo>
                    <a:pt x="3934533" y="2686939"/>
                    <a:pt x="3849697" y="2546985"/>
                    <a:pt x="3808549" y="2592324"/>
                  </a:cubicBezTo>
                  <a:cubicBezTo>
                    <a:pt x="3732984" y="2663444"/>
                    <a:pt x="3812613" y="2470658"/>
                    <a:pt x="3616652" y="2613660"/>
                  </a:cubicBezTo>
                  <a:cubicBezTo>
                    <a:pt x="3537531" y="2616581"/>
                    <a:pt x="3411928" y="2593467"/>
                    <a:pt x="3336363" y="2620899"/>
                  </a:cubicBezTo>
                  <a:cubicBezTo>
                    <a:pt x="3116272" y="2659380"/>
                    <a:pt x="2857319" y="2391029"/>
                    <a:pt x="2721048" y="2578862"/>
                  </a:cubicBezTo>
                  <a:cubicBezTo>
                    <a:pt x="2584523" y="2573147"/>
                    <a:pt x="2721683" y="2490851"/>
                    <a:pt x="2608526" y="2569845"/>
                  </a:cubicBezTo>
                  <a:cubicBezTo>
                    <a:pt x="2528262" y="2564257"/>
                    <a:pt x="2418280" y="2507615"/>
                    <a:pt x="2248735" y="2601214"/>
                  </a:cubicBezTo>
                  <a:cubicBezTo>
                    <a:pt x="2151961" y="2507869"/>
                    <a:pt x="1941522" y="2629281"/>
                    <a:pt x="1769056" y="2674366"/>
                  </a:cubicBezTo>
                  <a:cubicBezTo>
                    <a:pt x="1643707" y="2620645"/>
                    <a:pt x="1720288" y="2585085"/>
                    <a:pt x="1516072" y="2577719"/>
                  </a:cubicBezTo>
                  <a:cubicBezTo>
                    <a:pt x="1510865" y="2618486"/>
                    <a:pt x="1389199" y="2431542"/>
                    <a:pt x="1230957" y="2514219"/>
                  </a:cubicBezTo>
                  <a:cubicBezTo>
                    <a:pt x="1145232" y="2447417"/>
                    <a:pt x="1142057" y="2426970"/>
                    <a:pt x="1003373" y="2392426"/>
                  </a:cubicBezTo>
                  <a:cubicBezTo>
                    <a:pt x="991816" y="2341118"/>
                    <a:pt x="914219" y="2455545"/>
                    <a:pt x="800808" y="2341880"/>
                  </a:cubicBezTo>
                  <a:cubicBezTo>
                    <a:pt x="811984" y="2369820"/>
                    <a:pt x="635708" y="2384171"/>
                    <a:pt x="488515" y="2378456"/>
                  </a:cubicBezTo>
                  <a:cubicBezTo>
                    <a:pt x="438477" y="2418461"/>
                    <a:pt x="307032" y="2407412"/>
                    <a:pt x="274774" y="2297303"/>
                  </a:cubicBezTo>
                  <a:cubicBezTo>
                    <a:pt x="284299" y="2252853"/>
                    <a:pt x="43888" y="2355596"/>
                    <a:pt x="3883" y="2150237"/>
                  </a:cubicBezTo>
                  <a:cubicBezTo>
                    <a:pt x="9725" y="1811147"/>
                    <a:pt x="-11865" y="1459103"/>
                    <a:pt x="10106" y="1133348"/>
                  </a:cubicBezTo>
                  <a:cubicBezTo>
                    <a:pt x="-1451" y="1100455"/>
                    <a:pt x="29283" y="1118235"/>
                    <a:pt x="148409" y="1068197"/>
                  </a:cubicBezTo>
                  <a:cubicBezTo>
                    <a:pt x="142567" y="1068832"/>
                    <a:pt x="219656" y="1060323"/>
                    <a:pt x="287601" y="963676"/>
                  </a:cubicBezTo>
                  <a:cubicBezTo>
                    <a:pt x="381581" y="954786"/>
                    <a:pt x="505406" y="920496"/>
                    <a:pt x="589480" y="876808"/>
                  </a:cubicBezTo>
                  <a:cubicBezTo>
                    <a:pt x="786330" y="804291"/>
                    <a:pt x="1136469" y="861187"/>
                    <a:pt x="1692094" y="757936"/>
                  </a:cubicBezTo>
                  <a:cubicBezTo>
                    <a:pt x="1801187" y="727964"/>
                    <a:pt x="1971621" y="698119"/>
                    <a:pt x="2124402" y="653923"/>
                  </a:cubicBezTo>
                  <a:cubicBezTo>
                    <a:pt x="2171646" y="682625"/>
                    <a:pt x="2220668" y="484505"/>
                    <a:pt x="2439616" y="549148"/>
                  </a:cubicBezTo>
                  <a:cubicBezTo>
                    <a:pt x="2563060" y="459486"/>
                    <a:pt x="2822521" y="428244"/>
                    <a:pt x="2942917" y="370078"/>
                  </a:cubicBezTo>
                  <a:cubicBezTo>
                    <a:pt x="3058106" y="428371"/>
                    <a:pt x="3222825" y="359791"/>
                    <a:pt x="3353381" y="358521"/>
                  </a:cubicBezTo>
                  <a:cubicBezTo>
                    <a:pt x="3581219" y="353568"/>
                    <a:pt x="3268418" y="279781"/>
                    <a:pt x="3929326" y="246634"/>
                  </a:cubicBezTo>
                  <a:cubicBezTo>
                    <a:pt x="4045150" y="296799"/>
                    <a:pt x="4151957" y="290068"/>
                    <a:pt x="4335599" y="251460"/>
                  </a:cubicBezTo>
                  <a:cubicBezTo>
                    <a:pt x="4478728" y="280035"/>
                    <a:pt x="4535243" y="297434"/>
                    <a:pt x="4651575" y="260604"/>
                  </a:cubicBezTo>
                  <a:cubicBezTo>
                    <a:pt x="4861125" y="206375"/>
                    <a:pt x="5069405" y="124968"/>
                    <a:pt x="5405447" y="38989"/>
                  </a:cubicBezTo>
                  <a:cubicBezTo>
                    <a:pt x="5428815" y="11176"/>
                    <a:pt x="5403796" y="57404"/>
                    <a:pt x="5652843" y="40259"/>
                  </a:cubicBezTo>
                  <a:cubicBezTo>
                    <a:pt x="5668718" y="41783"/>
                    <a:pt x="5697293" y="123444"/>
                    <a:pt x="5791781" y="65024"/>
                  </a:cubicBezTo>
                  <a:cubicBezTo>
                    <a:pt x="5836866" y="93726"/>
                    <a:pt x="6058227" y="63373"/>
                    <a:pt x="6149413" y="0"/>
                  </a:cubicBezTo>
                  <a:cubicBezTo>
                    <a:pt x="6170876" y="2413"/>
                    <a:pt x="6281112" y="50419"/>
                    <a:pt x="6301559" y="7874"/>
                  </a:cubicBezTo>
                  <a:cubicBezTo>
                    <a:pt x="6393888" y="480187"/>
                    <a:pt x="6277810" y="967359"/>
                    <a:pt x="6340040" y="1457198"/>
                  </a:cubicBezTo>
                  <a:cubicBezTo>
                    <a:pt x="6310576" y="1836928"/>
                    <a:pt x="6332420" y="2161159"/>
                    <a:pt x="6332674" y="25793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85547" y="5249054"/>
            <a:ext cx="16916906" cy="7277503"/>
            <a:chOff x="0" y="0"/>
            <a:chExt cx="6340094" cy="2727452"/>
          </a:xfrm>
        </p:grpSpPr>
        <p:sp>
          <p:nvSpPr>
            <p:cNvPr id="15" name="Freeform 15"/>
            <p:cNvSpPr/>
            <p:nvPr/>
          </p:nvSpPr>
          <p:spPr>
            <a:xfrm flipH="1">
              <a:off x="-73" y="-127"/>
              <a:ext cx="6340040" cy="2727706"/>
            </a:xfrm>
            <a:custGeom>
              <a:avLst/>
              <a:gdLst/>
              <a:ahLst/>
              <a:cxnLst/>
              <a:rect l="l" t="t" r="r" b="b"/>
              <a:pathLst>
                <a:path w="6340040" h="2727706">
                  <a:moveTo>
                    <a:pt x="7366" y="2579370"/>
                  </a:moveTo>
                  <a:cubicBezTo>
                    <a:pt x="126873" y="2610739"/>
                    <a:pt x="216916" y="2542032"/>
                    <a:pt x="320421" y="2579370"/>
                  </a:cubicBezTo>
                  <a:cubicBezTo>
                    <a:pt x="403987" y="2622296"/>
                    <a:pt x="577723" y="2581783"/>
                    <a:pt x="689229" y="2716657"/>
                  </a:cubicBezTo>
                  <a:cubicBezTo>
                    <a:pt x="742315" y="2650998"/>
                    <a:pt x="822198" y="2747137"/>
                    <a:pt x="1063625" y="2713736"/>
                  </a:cubicBezTo>
                  <a:cubicBezTo>
                    <a:pt x="1064514" y="2762504"/>
                    <a:pt x="1117854" y="2660269"/>
                    <a:pt x="1143762" y="2710688"/>
                  </a:cubicBezTo>
                  <a:cubicBezTo>
                    <a:pt x="1170813" y="2724785"/>
                    <a:pt x="1149731" y="2729611"/>
                    <a:pt x="1182497" y="2681097"/>
                  </a:cubicBezTo>
                  <a:cubicBezTo>
                    <a:pt x="1199896" y="2710307"/>
                    <a:pt x="1215390" y="2744724"/>
                    <a:pt x="1290701" y="2718054"/>
                  </a:cubicBezTo>
                  <a:cubicBezTo>
                    <a:pt x="1462913" y="2675255"/>
                    <a:pt x="1346835" y="2555748"/>
                    <a:pt x="1610487" y="2711958"/>
                  </a:cubicBezTo>
                  <a:cubicBezTo>
                    <a:pt x="1661541" y="2773934"/>
                    <a:pt x="1775206" y="2529332"/>
                    <a:pt x="1833753" y="2727706"/>
                  </a:cubicBezTo>
                  <a:cubicBezTo>
                    <a:pt x="1855978" y="2703703"/>
                    <a:pt x="1849628" y="2678176"/>
                    <a:pt x="1917192" y="2724404"/>
                  </a:cubicBezTo>
                  <a:cubicBezTo>
                    <a:pt x="1998853" y="2583688"/>
                    <a:pt x="1962912" y="2810129"/>
                    <a:pt x="2122170" y="2630678"/>
                  </a:cubicBezTo>
                  <a:cubicBezTo>
                    <a:pt x="2227580" y="2733167"/>
                    <a:pt x="2209673" y="2647188"/>
                    <a:pt x="2399411" y="2673985"/>
                  </a:cubicBezTo>
                  <a:cubicBezTo>
                    <a:pt x="2405507" y="2686939"/>
                    <a:pt x="2490343" y="2546985"/>
                    <a:pt x="2531491" y="2592324"/>
                  </a:cubicBezTo>
                  <a:cubicBezTo>
                    <a:pt x="2607056" y="2663444"/>
                    <a:pt x="2527427" y="2470658"/>
                    <a:pt x="2723388" y="2613660"/>
                  </a:cubicBezTo>
                  <a:cubicBezTo>
                    <a:pt x="2802509" y="2616581"/>
                    <a:pt x="2928112" y="2593467"/>
                    <a:pt x="3003677" y="2620899"/>
                  </a:cubicBezTo>
                  <a:cubicBezTo>
                    <a:pt x="3223768" y="2659380"/>
                    <a:pt x="3482721" y="2391029"/>
                    <a:pt x="3618992" y="2578862"/>
                  </a:cubicBezTo>
                  <a:cubicBezTo>
                    <a:pt x="3755517" y="2573147"/>
                    <a:pt x="3618357" y="2490851"/>
                    <a:pt x="3731514" y="2569845"/>
                  </a:cubicBezTo>
                  <a:cubicBezTo>
                    <a:pt x="3811778" y="2564257"/>
                    <a:pt x="3921760" y="2507615"/>
                    <a:pt x="4091305" y="2601214"/>
                  </a:cubicBezTo>
                  <a:cubicBezTo>
                    <a:pt x="4188079" y="2507869"/>
                    <a:pt x="4398518" y="2629281"/>
                    <a:pt x="4570984" y="2674366"/>
                  </a:cubicBezTo>
                  <a:cubicBezTo>
                    <a:pt x="4696333" y="2620645"/>
                    <a:pt x="4619752" y="2585085"/>
                    <a:pt x="4823968" y="2577719"/>
                  </a:cubicBezTo>
                  <a:cubicBezTo>
                    <a:pt x="4829175" y="2618486"/>
                    <a:pt x="4950841" y="2431542"/>
                    <a:pt x="5109083" y="2514219"/>
                  </a:cubicBezTo>
                  <a:cubicBezTo>
                    <a:pt x="5194808" y="2447417"/>
                    <a:pt x="5197983" y="2426970"/>
                    <a:pt x="5336667" y="2392426"/>
                  </a:cubicBezTo>
                  <a:cubicBezTo>
                    <a:pt x="5348224" y="2341118"/>
                    <a:pt x="5425821" y="2455545"/>
                    <a:pt x="5539232" y="2341880"/>
                  </a:cubicBezTo>
                  <a:cubicBezTo>
                    <a:pt x="5528056" y="2369820"/>
                    <a:pt x="5704332" y="2384171"/>
                    <a:pt x="5851525" y="2378456"/>
                  </a:cubicBezTo>
                  <a:cubicBezTo>
                    <a:pt x="5901563" y="2418461"/>
                    <a:pt x="6033008" y="2407412"/>
                    <a:pt x="6065266" y="2297303"/>
                  </a:cubicBezTo>
                  <a:cubicBezTo>
                    <a:pt x="6055741" y="2252853"/>
                    <a:pt x="6296152" y="2355596"/>
                    <a:pt x="6336157" y="2150237"/>
                  </a:cubicBezTo>
                  <a:cubicBezTo>
                    <a:pt x="6330315" y="1811147"/>
                    <a:pt x="6351905" y="1459103"/>
                    <a:pt x="6329934" y="1133348"/>
                  </a:cubicBezTo>
                  <a:cubicBezTo>
                    <a:pt x="6341491" y="1100455"/>
                    <a:pt x="6310757" y="1118235"/>
                    <a:pt x="6191631" y="1068197"/>
                  </a:cubicBezTo>
                  <a:cubicBezTo>
                    <a:pt x="6197473" y="1068832"/>
                    <a:pt x="6120384" y="1060323"/>
                    <a:pt x="6052439" y="963676"/>
                  </a:cubicBezTo>
                  <a:cubicBezTo>
                    <a:pt x="5958459" y="954786"/>
                    <a:pt x="5834634" y="920496"/>
                    <a:pt x="5750560" y="876808"/>
                  </a:cubicBezTo>
                  <a:cubicBezTo>
                    <a:pt x="5553710" y="804291"/>
                    <a:pt x="5203571" y="861187"/>
                    <a:pt x="4647946" y="757936"/>
                  </a:cubicBezTo>
                  <a:cubicBezTo>
                    <a:pt x="4538853" y="727964"/>
                    <a:pt x="4368419" y="698119"/>
                    <a:pt x="4215638" y="653923"/>
                  </a:cubicBezTo>
                  <a:cubicBezTo>
                    <a:pt x="4168394" y="682625"/>
                    <a:pt x="4119372" y="484505"/>
                    <a:pt x="3900424" y="549148"/>
                  </a:cubicBezTo>
                  <a:cubicBezTo>
                    <a:pt x="3776980" y="459486"/>
                    <a:pt x="3517519" y="428244"/>
                    <a:pt x="3397123" y="370078"/>
                  </a:cubicBezTo>
                  <a:cubicBezTo>
                    <a:pt x="3281934" y="428371"/>
                    <a:pt x="3117215" y="359791"/>
                    <a:pt x="2986659" y="358521"/>
                  </a:cubicBezTo>
                  <a:cubicBezTo>
                    <a:pt x="2758821" y="353568"/>
                    <a:pt x="3071622" y="279781"/>
                    <a:pt x="2410714" y="246634"/>
                  </a:cubicBezTo>
                  <a:cubicBezTo>
                    <a:pt x="2294890" y="296799"/>
                    <a:pt x="2188083" y="290068"/>
                    <a:pt x="2004441" y="251460"/>
                  </a:cubicBezTo>
                  <a:cubicBezTo>
                    <a:pt x="1861312" y="280035"/>
                    <a:pt x="1804797" y="297434"/>
                    <a:pt x="1688465" y="260604"/>
                  </a:cubicBezTo>
                  <a:cubicBezTo>
                    <a:pt x="1478915" y="206375"/>
                    <a:pt x="1270635" y="124968"/>
                    <a:pt x="934593" y="38989"/>
                  </a:cubicBezTo>
                  <a:cubicBezTo>
                    <a:pt x="911225" y="11176"/>
                    <a:pt x="936244" y="57404"/>
                    <a:pt x="687197" y="40259"/>
                  </a:cubicBezTo>
                  <a:cubicBezTo>
                    <a:pt x="671322" y="41783"/>
                    <a:pt x="642747" y="123444"/>
                    <a:pt x="548259" y="65024"/>
                  </a:cubicBezTo>
                  <a:cubicBezTo>
                    <a:pt x="503174" y="93726"/>
                    <a:pt x="281813" y="63373"/>
                    <a:pt x="190627" y="0"/>
                  </a:cubicBezTo>
                  <a:cubicBezTo>
                    <a:pt x="169164" y="2413"/>
                    <a:pt x="58928" y="50419"/>
                    <a:pt x="38481" y="7874"/>
                  </a:cubicBezTo>
                  <a:cubicBezTo>
                    <a:pt x="-53848" y="480187"/>
                    <a:pt x="62230" y="967359"/>
                    <a:pt x="0" y="1457198"/>
                  </a:cubicBezTo>
                  <a:cubicBezTo>
                    <a:pt x="29464" y="1836928"/>
                    <a:pt x="7620" y="2161159"/>
                    <a:pt x="7366" y="2579370"/>
                  </a:cubicBezTo>
                  <a:close/>
                </a:path>
              </a:pathLst>
            </a:custGeom>
            <a:blipFill>
              <a:blip r:embed="rId4"/>
              <a:stretch>
                <a:fillRect t="-11155" b="-19587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158364" y="2544172"/>
            <a:ext cx="524762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AGENDA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5058772"/>
            <a:ext cx="3714730" cy="1137011"/>
          </a:xfrm>
          <a:custGeom>
            <a:avLst/>
            <a:gdLst/>
            <a:ahLst/>
            <a:cxnLst/>
            <a:rect l="l" t="t" r="r" b="b"/>
            <a:pathLst>
              <a:path w="3714730" h="1137011">
                <a:moveTo>
                  <a:pt x="0" y="0"/>
                </a:moveTo>
                <a:lnTo>
                  <a:pt x="3714730" y="0"/>
                </a:lnTo>
                <a:lnTo>
                  <a:pt x="3714730" y="1137012"/>
                </a:lnTo>
                <a:lnTo>
                  <a:pt x="0" y="1137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05986" y="1049682"/>
            <a:ext cx="967316" cy="1059808"/>
          </a:xfrm>
          <a:custGeom>
            <a:avLst/>
            <a:gdLst/>
            <a:ahLst/>
            <a:cxnLst/>
            <a:rect l="l" t="t" r="r" b="b"/>
            <a:pathLst>
              <a:path w="967316" h="1059808">
                <a:moveTo>
                  <a:pt x="0" y="0"/>
                </a:moveTo>
                <a:lnTo>
                  <a:pt x="967316" y="0"/>
                </a:lnTo>
                <a:lnTo>
                  <a:pt x="967316" y="1059808"/>
                </a:lnTo>
                <a:lnTo>
                  <a:pt x="0" y="1059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418463" y="2046967"/>
            <a:ext cx="8840837" cy="188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ACCOGLIENZA E INCLUSIONE</a:t>
            </a:r>
          </a:p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VIOLENZA 2.0 DIETRO LO SCHERMO </a:t>
            </a:r>
          </a:p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CONSAPEVOLEZZA IN CAMMINO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547" y="4840896"/>
            <a:ext cx="16916906" cy="7277503"/>
            <a:chOff x="0" y="0"/>
            <a:chExt cx="6340094" cy="2727452"/>
          </a:xfrm>
        </p:grpSpPr>
        <p:sp>
          <p:nvSpPr>
            <p:cNvPr id="13" name="Freeform 13"/>
            <p:cNvSpPr/>
            <p:nvPr/>
          </p:nvSpPr>
          <p:spPr>
            <a:xfrm>
              <a:off x="-73" y="-127"/>
              <a:ext cx="6340040" cy="2727706"/>
            </a:xfrm>
            <a:custGeom>
              <a:avLst/>
              <a:gdLst/>
              <a:ahLst/>
              <a:cxnLst/>
              <a:rect l="l" t="t" r="r" b="b"/>
              <a:pathLst>
                <a:path w="6340040" h="2727706">
                  <a:moveTo>
                    <a:pt x="6332674" y="2579370"/>
                  </a:moveTo>
                  <a:cubicBezTo>
                    <a:pt x="6213167" y="2610739"/>
                    <a:pt x="6123124" y="2542032"/>
                    <a:pt x="6019619" y="2579370"/>
                  </a:cubicBezTo>
                  <a:cubicBezTo>
                    <a:pt x="5936053" y="2622296"/>
                    <a:pt x="5762317" y="2581783"/>
                    <a:pt x="5650811" y="2716657"/>
                  </a:cubicBezTo>
                  <a:cubicBezTo>
                    <a:pt x="5597725" y="2650998"/>
                    <a:pt x="5517842" y="2747137"/>
                    <a:pt x="5276415" y="2713736"/>
                  </a:cubicBezTo>
                  <a:cubicBezTo>
                    <a:pt x="5275526" y="2762504"/>
                    <a:pt x="5222186" y="2660269"/>
                    <a:pt x="5196278" y="2710688"/>
                  </a:cubicBezTo>
                  <a:cubicBezTo>
                    <a:pt x="5169227" y="2724785"/>
                    <a:pt x="5190309" y="2729611"/>
                    <a:pt x="5157543" y="2681097"/>
                  </a:cubicBezTo>
                  <a:cubicBezTo>
                    <a:pt x="5140144" y="2710307"/>
                    <a:pt x="5124650" y="2744724"/>
                    <a:pt x="5049339" y="2718054"/>
                  </a:cubicBezTo>
                  <a:cubicBezTo>
                    <a:pt x="4877127" y="2675255"/>
                    <a:pt x="4993205" y="2555748"/>
                    <a:pt x="4729553" y="2711958"/>
                  </a:cubicBezTo>
                  <a:cubicBezTo>
                    <a:pt x="4678499" y="2773934"/>
                    <a:pt x="4564834" y="2529332"/>
                    <a:pt x="4506287" y="2727706"/>
                  </a:cubicBezTo>
                  <a:cubicBezTo>
                    <a:pt x="4484062" y="2703703"/>
                    <a:pt x="4490412" y="2678176"/>
                    <a:pt x="4422848" y="2724404"/>
                  </a:cubicBezTo>
                  <a:cubicBezTo>
                    <a:pt x="4341187" y="2583688"/>
                    <a:pt x="4377128" y="2810129"/>
                    <a:pt x="4217870" y="2630678"/>
                  </a:cubicBezTo>
                  <a:cubicBezTo>
                    <a:pt x="4112460" y="2733167"/>
                    <a:pt x="4130367" y="2647188"/>
                    <a:pt x="3940629" y="2673985"/>
                  </a:cubicBezTo>
                  <a:cubicBezTo>
                    <a:pt x="3934533" y="2686939"/>
                    <a:pt x="3849697" y="2546985"/>
                    <a:pt x="3808549" y="2592324"/>
                  </a:cubicBezTo>
                  <a:cubicBezTo>
                    <a:pt x="3732984" y="2663444"/>
                    <a:pt x="3812613" y="2470658"/>
                    <a:pt x="3616652" y="2613660"/>
                  </a:cubicBezTo>
                  <a:cubicBezTo>
                    <a:pt x="3537531" y="2616581"/>
                    <a:pt x="3411928" y="2593467"/>
                    <a:pt x="3336363" y="2620899"/>
                  </a:cubicBezTo>
                  <a:cubicBezTo>
                    <a:pt x="3116272" y="2659380"/>
                    <a:pt x="2857319" y="2391029"/>
                    <a:pt x="2721048" y="2578862"/>
                  </a:cubicBezTo>
                  <a:cubicBezTo>
                    <a:pt x="2584523" y="2573147"/>
                    <a:pt x="2721683" y="2490851"/>
                    <a:pt x="2608526" y="2569845"/>
                  </a:cubicBezTo>
                  <a:cubicBezTo>
                    <a:pt x="2528262" y="2564257"/>
                    <a:pt x="2418280" y="2507615"/>
                    <a:pt x="2248735" y="2601214"/>
                  </a:cubicBezTo>
                  <a:cubicBezTo>
                    <a:pt x="2151961" y="2507869"/>
                    <a:pt x="1941522" y="2629281"/>
                    <a:pt x="1769056" y="2674366"/>
                  </a:cubicBezTo>
                  <a:cubicBezTo>
                    <a:pt x="1643707" y="2620645"/>
                    <a:pt x="1720288" y="2585085"/>
                    <a:pt x="1516072" y="2577719"/>
                  </a:cubicBezTo>
                  <a:cubicBezTo>
                    <a:pt x="1510865" y="2618486"/>
                    <a:pt x="1389199" y="2431542"/>
                    <a:pt x="1230957" y="2514219"/>
                  </a:cubicBezTo>
                  <a:cubicBezTo>
                    <a:pt x="1145232" y="2447417"/>
                    <a:pt x="1142057" y="2426970"/>
                    <a:pt x="1003373" y="2392426"/>
                  </a:cubicBezTo>
                  <a:cubicBezTo>
                    <a:pt x="991816" y="2341118"/>
                    <a:pt x="914219" y="2455545"/>
                    <a:pt x="800808" y="2341880"/>
                  </a:cubicBezTo>
                  <a:cubicBezTo>
                    <a:pt x="811984" y="2369820"/>
                    <a:pt x="635708" y="2384171"/>
                    <a:pt x="488515" y="2378456"/>
                  </a:cubicBezTo>
                  <a:cubicBezTo>
                    <a:pt x="438477" y="2418461"/>
                    <a:pt x="307032" y="2407412"/>
                    <a:pt x="274774" y="2297303"/>
                  </a:cubicBezTo>
                  <a:cubicBezTo>
                    <a:pt x="284299" y="2252853"/>
                    <a:pt x="43888" y="2355596"/>
                    <a:pt x="3883" y="2150237"/>
                  </a:cubicBezTo>
                  <a:cubicBezTo>
                    <a:pt x="9725" y="1811147"/>
                    <a:pt x="-11865" y="1459103"/>
                    <a:pt x="10106" y="1133348"/>
                  </a:cubicBezTo>
                  <a:cubicBezTo>
                    <a:pt x="-1451" y="1100455"/>
                    <a:pt x="29283" y="1118235"/>
                    <a:pt x="148409" y="1068197"/>
                  </a:cubicBezTo>
                  <a:cubicBezTo>
                    <a:pt x="142567" y="1068832"/>
                    <a:pt x="219656" y="1060323"/>
                    <a:pt x="287601" y="963676"/>
                  </a:cubicBezTo>
                  <a:cubicBezTo>
                    <a:pt x="381581" y="954786"/>
                    <a:pt x="505406" y="920496"/>
                    <a:pt x="589480" y="876808"/>
                  </a:cubicBezTo>
                  <a:cubicBezTo>
                    <a:pt x="786330" y="804291"/>
                    <a:pt x="1136469" y="861187"/>
                    <a:pt x="1692094" y="757936"/>
                  </a:cubicBezTo>
                  <a:cubicBezTo>
                    <a:pt x="1801187" y="727964"/>
                    <a:pt x="1971621" y="698119"/>
                    <a:pt x="2124402" y="653923"/>
                  </a:cubicBezTo>
                  <a:cubicBezTo>
                    <a:pt x="2171646" y="682625"/>
                    <a:pt x="2220668" y="484505"/>
                    <a:pt x="2439616" y="549148"/>
                  </a:cubicBezTo>
                  <a:cubicBezTo>
                    <a:pt x="2563060" y="459486"/>
                    <a:pt x="2822521" y="428244"/>
                    <a:pt x="2942917" y="370078"/>
                  </a:cubicBezTo>
                  <a:cubicBezTo>
                    <a:pt x="3058106" y="428371"/>
                    <a:pt x="3222825" y="359791"/>
                    <a:pt x="3353381" y="358521"/>
                  </a:cubicBezTo>
                  <a:cubicBezTo>
                    <a:pt x="3581219" y="353568"/>
                    <a:pt x="3268418" y="279781"/>
                    <a:pt x="3929326" y="246634"/>
                  </a:cubicBezTo>
                  <a:cubicBezTo>
                    <a:pt x="4045150" y="296799"/>
                    <a:pt x="4151957" y="290068"/>
                    <a:pt x="4335599" y="251460"/>
                  </a:cubicBezTo>
                  <a:cubicBezTo>
                    <a:pt x="4478728" y="280035"/>
                    <a:pt x="4535243" y="297434"/>
                    <a:pt x="4651575" y="260604"/>
                  </a:cubicBezTo>
                  <a:cubicBezTo>
                    <a:pt x="4861125" y="206375"/>
                    <a:pt x="5069405" y="124968"/>
                    <a:pt x="5405447" y="38989"/>
                  </a:cubicBezTo>
                  <a:cubicBezTo>
                    <a:pt x="5428815" y="11176"/>
                    <a:pt x="5403796" y="57404"/>
                    <a:pt x="5652843" y="40259"/>
                  </a:cubicBezTo>
                  <a:cubicBezTo>
                    <a:pt x="5668718" y="41783"/>
                    <a:pt x="5697293" y="123444"/>
                    <a:pt x="5791781" y="65024"/>
                  </a:cubicBezTo>
                  <a:cubicBezTo>
                    <a:pt x="5836866" y="93726"/>
                    <a:pt x="6058227" y="63373"/>
                    <a:pt x="6149413" y="0"/>
                  </a:cubicBezTo>
                  <a:cubicBezTo>
                    <a:pt x="6170876" y="2413"/>
                    <a:pt x="6281112" y="50419"/>
                    <a:pt x="6301559" y="7874"/>
                  </a:cubicBezTo>
                  <a:cubicBezTo>
                    <a:pt x="6393888" y="480187"/>
                    <a:pt x="6277810" y="967359"/>
                    <a:pt x="6340040" y="1457198"/>
                  </a:cubicBezTo>
                  <a:cubicBezTo>
                    <a:pt x="6310576" y="1836928"/>
                    <a:pt x="6332420" y="2161159"/>
                    <a:pt x="6332674" y="25793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85547" y="5249054"/>
            <a:ext cx="16916906" cy="7277503"/>
            <a:chOff x="0" y="0"/>
            <a:chExt cx="6340094" cy="2727452"/>
          </a:xfrm>
        </p:grpSpPr>
        <p:sp>
          <p:nvSpPr>
            <p:cNvPr id="15" name="Freeform 15"/>
            <p:cNvSpPr/>
            <p:nvPr/>
          </p:nvSpPr>
          <p:spPr>
            <a:xfrm flipH="1">
              <a:off x="-73" y="-127"/>
              <a:ext cx="6340040" cy="2727706"/>
            </a:xfrm>
            <a:custGeom>
              <a:avLst/>
              <a:gdLst/>
              <a:ahLst/>
              <a:cxnLst/>
              <a:rect l="l" t="t" r="r" b="b"/>
              <a:pathLst>
                <a:path w="6340040" h="2727706">
                  <a:moveTo>
                    <a:pt x="7366" y="2579370"/>
                  </a:moveTo>
                  <a:cubicBezTo>
                    <a:pt x="126873" y="2610739"/>
                    <a:pt x="216916" y="2542032"/>
                    <a:pt x="320421" y="2579370"/>
                  </a:cubicBezTo>
                  <a:cubicBezTo>
                    <a:pt x="403987" y="2622296"/>
                    <a:pt x="577723" y="2581783"/>
                    <a:pt x="689229" y="2716657"/>
                  </a:cubicBezTo>
                  <a:cubicBezTo>
                    <a:pt x="742315" y="2650998"/>
                    <a:pt x="822198" y="2747137"/>
                    <a:pt x="1063625" y="2713736"/>
                  </a:cubicBezTo>
                  <a:cubicBezTo>
                    <a:pt x="1064514" y="2762504"/>
                    <a:pt x="1117854" y="2660269"/>
                    <a:pt x="1143762" y="2710688"/>
                  </a:cubicBezTo>
                  <a:cubicBezTo>
                    <a:pt x="1170813" y="2724785"/>
                    <a:pt x="1149731" y="2729611"/>
                    <a:pt x="1182497" y="2681097"/>
                  </a:cubicBezTo>
                  <a:cubicBezTo>
                    <a:pt x="1199896" y="2710307"/>
                    <a:pt x="1215390" y="2744724"/>
                    <a:pt x="1290701" y="2718054"/>
                  </a:cubicBezTo>
                  <a:cubicBezTo>
                    <a:pt x="1462913" y="2675255"/>
                    <a:pt x="1346835" y="2555748"/>
                    <a:pt x="1610487" y="2711958"/>
                  </a:cubicBezTo>
                  <a:cubicBezTo>
                    <a:pt x="1661541" y="2773934"/>
                    <a:pt x="1775206" y="2529332"/>
                    <a:pt x="1833753" y="2727706"/>
                  </a:cubicBezTo>
                  <a:cubicBezTo>
                    <a:pt x="1855978" y="2703703"/>
                    <a:pt x="1849628" y="2678176"/>
                    <a:pt x="1917192" y="2724404"/>
                  </a:cubicBezTo>
                  <a:cubicBezTo>
                    <a:pt x="1998853" y="2583688"/>
                    <a:pt x="1962912" y="2810129"/>
                    <a:pt x="2122170" y="2630678"/>
                  </a:cubicBezTo>
                  <a:cubicBezTo>
                    <a:pt x="2227580" y="2733167"/>
                    <a:pt x="2209673" y="2647188"/>
                    <a:pt x="2399411" y="2673985"/>
                  </a:cubicBezTo>
                  <a:cubicBezTo>
                    <a:pt x="2405507" y="2686939"/>
                    <a:pt x="2490343" y="2546985"/>
                    <a:pt x="2531491" y="2592324"/>
                  </a:cubicBezTo>
                  <a:cubicBezTo>
                    <a:pt x="2607056" y="2663444"/>
                    <a:pt x="2527427" y="2470658"/>
                    <a:pt x="2723388" y="2613660"/>
                  </a:cubicBezTo>
                  <a:cubicBezTo>
                    <a:pt x="2802509" y="2616581"/>
                    <a:pt x="2928112" y="2593467"/>
                    <a:pt x="3003677" y="2620899"/>
                  </a:cubicBezTo>
                  <a:cubicBezTo>
                    <a:pt x="3223768" y="2659380"/>
                    <a:pt x="3482721" y="2391029"/>
                    <a:pt x="3618992" y="2578862"/>
                  </a:cubicBezTo>
                  <a:cubicBezTo>
                    <a:pt x="3755517" y="2573147"/>
                    <a:pt x="3618357" y="2490851"/>
                    <a:pt x="3731514" y="2569845"/>
                  </a:cubicBezTo>
                  <a:cubicBezTo>
                    <a:pt x="3811778" y="2564257"/>
                    <a:pt x="3921760" y="2507615"/>
                    <a:pt x="4091305" y="2601214"/>
                  </a:cubicBezTo>
                  <a:cubicBezTo>
                    <a:pt x="4188079" y="2507869"/>
                    <a:pt x="4398518" y="2629281"/>
                    <a:pt x="4570984" y="2674366"/>
                  </a:cubicBezTo>
                  <a:cubicBezTo>
                    <a:pt x="4696333" y="2620645"/>
                    <a:pt x="4619752" y="2585085"/>
                    <a:pt x="4823968" y="2577719"/>
                  </a:cubicBezTo>
                  <a:cubicBezTo>
                    <a:pt x="4829175" y="2618486"/>
                    <a:pt x="4950841" y="2431542"/>
                    <a:pt x="5109083" y="2514219"/>
                  </a:cubicBezTo>
                  <a:cubicBezTo>
                    <a:pt x="5194808" y="2447417"/>
                    <a:pt x="5197983" y="2426970"/>
                    <a:pt x="5336667" y="2392426"/>
                  </a:cubicBezTo>
                  <a:cubicBezTo>
                    <a:pt x="5348224" y="2341118"/>
                    <a:pt x="5425821" y="2455545"/>
                    <a:pt x="5539232" y="2341880"/>
                  </a:cubicBezTo>
                  <a:cubicBezTo>
                    <a:pt x="5528056" y="2369820"/>
                    <a:pt x="5704332" y="2384171"/>
                    <a:pt x="5851525" y="2378456"/>
                  </a:cubicBezTo>
                  <a:cubicBezTo>
                    <a:pt x="5901563" y="2418461"/>
                    <a:pt x="6033008" y="2407412"/>
                    <a:pt x="6065266" y="2297303"/>
                  </a:cubicBezTo>
                  <a:cubicBezTo>
                    <a:pt x="6055741" y="2252853"/>
                    <a:pt x="6296152" y="2355596"/>
                    <a:pt x="6336157" y="2150237"/>
                  </a:cubicBezTo>
                  <a:cubicBezTo>
                    <a:pt x="6330315" y="1811147"/>
                    <a:pt x="6351905" y="1459103"/>
                    <a:pt x="6329934" y="1133348"/>
                  </a:cubicBezTo>
                  <a:cubicBezTo>
                    <a:pt x="6341491" y="1100455"/>
                    <a:pt x="6310757" y="1118235"/>
                    <a:pt x="6191631" y="1068197"/>
                  </a:cubicBezTo>
                  <a:cubicBezTo>
                    <a:pt x="6197473" y="1068832"/>
                    <a:pt x="6120384" y="1060323"/>
                    <a:pt x="6052439" y="963676"/>
                  </a:cubicBezTo>
                  <a:cubicBezTo>
                    <a:pt x="5958459" y="954786"/>
                    <a:pt x="5834634" y="920496"/>
                    <a:pt x="5750560" y="876808"/>
                  </a:cubicBezTo>
                  <a:cubicBezTo>
                    <a:pt x="5553710" y="804291"/>
                    <a:pt x="5203571" y="861187"/>
                    <a:pt x="4647946" y="757936"/>
                  </a:cubicBezTo>
                  <a:cubicBezTo>
                    <a:pt x="4538853" y="727964"/>
                    <a:pt x="4368419" y="698119"/>
                    <a:pt x="4215638" y="653923"/>
                  </a:cubicBezTo>
                  <a:cubicBezTo>
                    <a:pt x="4168394" y="682625"/>
                    <a:pt x="4119372" y="484505"/>
                    <a:pt x="3900424" y="549148"/>
                  </a:cubicBezTo>
                  <a:cubicBezTo>
                    <a:pt x="3776980" y="459486"/>
                    <a:pt x="3517519" y="428244"/>
                    <a:pt x="3397123" y="370078"/>
                  </a:cubicBezTo>
                  <a:cubicBezTo>
                    <a:pt x="3281934" y="428371"/>
                    <a:pt x="3117215" y="359791"/>
                    <a:pt x="2986659" y="358521"/>
                  </a:cubicBezTo>
                  <a:cubicBezTo>
                    <a:pt x="2758821" y="353568"/>
                    <a:pt x="3071622" y="279781"/>
                    <a:pt x="2410714" y="246634"/>
                  </a:cubicBezTo>
                  <a:cubicBezTo>
                    <a:pt x="2294890" y="296799"/>
                    <a:pt x="2188083" y="290068"/>
                    <a:pt x="2004441" y="251460"/>
                  </a:cubicBezTo>
                  <a:cubicBezTo>
                    <a:pt x="1861312" y="280035"/>
                    <a:pt x="1804797" y="297434"/>
                    <a:pt x="1688465" y="260604"/>
                  </a:cubicBezTo>
                  <a:cubicBezTo>
                    <a:pt x="1478915" y="206375"/>
                    <a:pt x="1270635" y="124968"/>
                    <a:pt x="934593" y="38989"/>
                  </a:cubicBezTo>
                  <a:cubicBezTo>
                    <a:pt x="911225" y="11176"/>
                    <a:pt x="936244" y="57404"/>
                    <a:pt x="687197" y="40259"/>
                  </a:cubicBezTo>
                  <a:cubicBezTo>
                    <a:pt x="671322" y="41783"/>
                    <a:pt x="642747" y="123444"/>
                    <a:pt x="548259" y="65024"/>
                  </a:cubicBezTo>
                  <a:cubicBezTo>
                    <a:pt x="503174" y="93726"/>
                    <a:pt x="281813" y="63373"/>
                    <a:pt x="190627" y="0"/>
                  </a:cubicBezTo>
                  <a:cubicBezTo>
                    <a:pt x="169164" y="2413"/>
                    <a:pt x="58928" y="50419"/>
                    <a:pt x="38481" y="7874"/>
                  </a:cubicBezTo>
                  <a:cubicBezTo>
                    <a:pt x="-53848" y="480187"/>
                    <a:pt x="62230" y="967359"/>
                    <a:pt x="0" y="1457198"/>
                  </a:cubicBezTo>
                  <a:cubicBezTo>
                    <a:pt x="29464" y="1836928"/>
                    <a:pt x="7620" y="2161159"/>
                    <a:pt x="7366" y="2579370"/>
                  </a:cubicBezTo>
                  <a:close/>
                </a:path>
              </a:pathLst>
            </a:custGeom>
            <a:blipFill>
              <a:blip r:embed="rId4"/>
              <a:stretch>
                <a:fillRect t="-11155" b="-19587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158364" y="2544172"/>
            <a:ext cx="524762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AGENDA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5058772"/>
            <a:ext cx="3714730" cy="1137011"/>
          </a:xfrm>
          <a:custGeom>
            <a:avLst/>
            <a:gdLst/>
            <a:ahLst/>
            <a:cxnLst/>
            <a:rect l="l" t="t" r="r" b="b"/>
            <a:pathLst>
              <a:path w="3714730" h="1137011">
                <a:moveTo>
                  <a:pt x="0" y="0"/>
                </a:moveTo>
                <a:lnTo>
                  <a:pt x="3714730" y="0"/>
                </a:lnTo>
                <a:lnTo>
                  <a:pt x="3714730" y="1137012"/>
                </a:lnTo>
                <a:lnTo>
                  <a:pt x="0" y="1137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05986" y="1049682"/>
            <a:ext cx="967316" cy="1059808"/>
          </a:xfrm>
          <a:custGeom>
            <a:avLst/>
            <a:gdLst/>
            <a:ahLst/>
            <a:cxnLst/>
            <a:rect l="l" t="t" r="r" b="b"/>
            <a:pathLst>
              <a:path w="967316" h="1059808">
                <a:moveTo>
                  <a:pt x="0" y="0"/>
                </a:moveTo>
                <a:lnTo>
                  <a:pt x="967316" y="0"/>
                </a:lnTo>
                <a:lnTo>
                  <a:pt x="967316" y="1059808"/>
                </a:lnTo>
                <a:lnTo>
                  <a:pt x="0" y="1059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418463" y="2046967"/>
            <a:ext cx="8626525" cy="252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WELCOME AND INCLUSION</a:t>
            </a:r>
          </a:p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VIOLENCE 2.0 BEHIND THE SCREEN</a:t>
            </a:r>
          </a:p>
          <a:p>
            <a:pPr marL="777230" lvl="1" indent="-388615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AWARENESS ON THE MOVE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099293"/>
            <a:ext cx="3165647" cy="968947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14158" y="1255139"/>
            <a:ext cx="1128566" cy="1236476"/>
          </a:xfrm>
          <a:custGeom>
            <a:avLst/>
            <a:gdLst/>
            <a:ahLst/>
            <a:cxnLst/>
            <a:rect l="l" t="t" r="r" b="b"/>
            <a:pathLst>
              <a:path w="1128566" h="1236476">
                <a:moveTo>
                  <a:pt x="0" y="0"/>
                </a:moveTo>
                <a:lnTo>
                  <a:pt x="1128565" y="0"/>
                </a:lnTo>
                <a:lnTo>
                  <a:pt x="1128565" y="1236477"/>
                </a:lnTo>
                <a:lnTo>
                  <a:pt x="0" y="1236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82135" y="2156818"/>
            <a:ext cx="3188427" cy="2540838"/>
            <a:chOff x="0" y="0"/>
            <a:chExt cx="812800" cy="647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47715"/>
            </a:xfrm>
            <a:custGeom>
              <a:avLst/>
              <a:gdLst/>
              <a:ahLst/>
              <a:cxnLst/>
              <a:rect l="l" t="t" r="r" b="b"/>
              <a:pathLst>
                <a:path w="812800" h="647715">
                  <a:moveTo>
                    <a:pt x="0" y="0"/>
                  </a:moveTo>
                  <a:lnTo>
                    <a:pt x="812800" y="0"/>
                  </a:lnTo>
                  <a:lnTo>
                    <a:pt x="812800" y="647715"/>
                  </a:lnTo>
                  <a:lnTo>
                    <a:pt x="0" y="647715"/>
                  </a:lnTo>
                  <a:close/>
                </a:path>
              </a:pathLst>
            </a:custGeom>
            <a:blipFill>
              <a:blip r:embed="rId8"/>
              <a:stretch>
                <a:fillRect l="-9715" r="-9715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4864827" y="1873378"/>
            <a:ext cx="3503754" cy="3107718"/>
            <a:chOff x="0" y="0"/>
            <a:chExt cx="91638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6380" cy="812800"/>
            </a:xfrm>
            <a:custGeom>
              <a:avLst/>
              <a:gdLst/>
              <a:ahLst/>
              <a:cxnLst/>
              <a:rect l="l" t="t" r="r" b="b"/>
              <a:pathLst>
                <a:path w="916380" h="812800">
                  <a:moveTo>
                    <a:pt x="0" y="0"/>
                  </a:moveTo>
                  <a:lnTo>
                    <a:pt x="916380" y="0"/>
                  </a:lnTo>
                  <a:lnTo>
                    <a:pt x="91638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9236" r="-9236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5207906" y="5711537"/>
            <a:ext cx="3273155" cy="2707923"/>
            <a:chOff x="0" y="0"/>
            <a:chExt cx="982458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82458" cy="812800"/>
            </a:xfrm>
            <a:custGeom>
              <a:avLst/>
              <a:gdLst/>
              <a:ahLst/>
              <a:cxnLst/>
              <a:rect l="l" t="t" r="r" b="b"/>
              <a:pathLst>
                <a:path w="982458" h="812800">
                  <a:moveTo>
                    <a:pt x="0" y="0"/>
                  </a:moveTo>
                  <a:lnTo>
                    <a:pt x="982458" y="0"/>
                  </a:lnTo>
                  <a:lnTo>
                    <a:pt x="98245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23538" r="-23538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145695" y="5547231"/>
            <a:ext cx="3213517" cy="321351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l="-25274" r="-25274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011678" y="847671"/>
            <a:ext cx="5247622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ACCOGLIENZA E INCLUSIONE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06736" y="3110770"/>
            <a:ext cx="7467087" cy="547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Per le classi si potrebbe 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METTERE A DISPOSIZIONE MATERIALE SCOLASTICO GRATIS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INSERIRE ALTRE LINGUE NELLA CULTURA STUDENTESCA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INSERIRE CORSI DI CUCINA, TEATRALI E GIARDINAGGIO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AUMENTARE LE ORE MUSICALI E ARTISTICHE</a:t>
            </a: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ORGANIZZARE LEZIONI ALL’APERTO</a:t>
            </a:r>
          </a:p>
          <a:p>
            <a:pPr algn="l">
              <a:lnSpc>
                <a:spcPts val="2667"/>
              </a:lnSpc>
            </a:pPr>
            <a:endParaRPr lang="en-US" sz="28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658823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099293"/>
            <a:ext cx="3165647" cy="968947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14158" y="1255139"/>
            <a:ext cx="1128566" cy="1236476"/>
          </a:xfrm>
          <a:custGeom>
            <a:avLst/>
            <a:gdLst/>
            <a:ahLst/>
            <a:cxnLst/>
            <a:rect l="l" t="t" r="r" b="b"/>
            <a:pathLst>
              <a:path w="1128566" h="1236476">
                <a:moveTo>
                  <a:pt x="0" y="0"/>
                </a:moveTo>
                <a:lnTo>
                  <a:pt x="1128565" y="0"/>
                </a:lnTo>
                <a:lnTo>
                  <a:pt x="1128565" y="1236477"/>
                </a:lnTo>
                <a:lnTo>
                  <a:pt x="0" y="1236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82135" y="2156818"/>
            <a:ext cx="3188427" cy="2540838"/>
            <a:chOff x="0" y="0"/>
            <a:chExt cx="812800" cy="647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47715"/>
            </a:xfrm>
            <a:custGeom>
              <a:avLst/>
              <a:gdLst/>
              <a:ahLst/>
              <a:cxnLst/>
              <a:rect l="l" t="t" r="r" b="b"/>
              <a:pathLst>
                <a:path w="812800" h="647715">
                  <a:moveTo>
                    <a:pt x="0" y="0"/>
                  </a:moveTo>
                  <a:lnTo>
                    <a:pt x="812800" y="0"/>
                  </a:lnTo>
                  <a:lnTo>
                    <a:pt x="812800" y="647715"/>
                  </a:lnTo>
                  <a:lnTo>
                    <a:pt x="0" y="647715"/>
                  </a:lnTo>
                  <a:close/>
                </a:path>
              </a:pathLst>
            </a:custGeom>
            <a:blipFill>
              <a:blip r:embed="rId8"/>
              <a:stretch>
                <a:fillRect l="-9715" r="-9715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4864827" y="1873378"/>
            <a:ext cx="3503754" cy="3107718"/>
            <a:chOff x="0" y="0"/>
            <a:chExt cx="91638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6380" cy="812800"/>
            </a:xfrm>
            <a:custGeom>
              <a:avLst/>
              <a:gdLst/>
              <a:ahLst/>
              <a:cxnLst/>
              <a:rect l="l" t="t" r="r" b="b"/>
              <a:pathLst>
                <a:path w="916380" h="812800">
                  <a:moveTo>
                    <a:pt x="0" y="0"/>
                  </a:moveTo>
                  <a:lnTo>
                    <a:pt x="916380" y="0"/>
                  </a:lnTo>
                  <a:lnTo>
                    <a:pt x="91638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9236" r="-9236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5207906" y="5711537"/>
            <a:ext cx="3273155" cy="2707923"/>
            <a:chOff x="0" y="0"/>
            <a:chExt cx="982458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82458" cy="812800"/>
            </a:xfrm>
            <a:custGeom>
              <a:avLst/>
              <a:gdLst/>
              <a:ahLst/>
              <a:cxnLst/>
              <a:rect l="l" t="t" r="r" b="b"/>
              <a:pathLst>
                <a:path w="982458" h="812800">
                  <a:moveTo>
                    <a:pt x="0" y="0"/>
                  </a:moveTo>
                  <a:lnTo>
                    <a:pt x="982458" y="0"/>
                  </a:lnTo>
                  <a:lnTo>
                    <a:pt x="98245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23538" r="-23538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145695" y="5547231"/>
            <a:ext cx="3213517" cy="321351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l="-25274" r="-25274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1199547" y="847671"/>
            <a:ext cx="6059753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WELCOME AND INCLUSION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06736" y="3110770"/>
            <a:ext cx="7467087" cy="547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 classes, one could: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PROVIDE FREE SCHOOL MATERIALS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 OTHER LANGUAGES INTO THE STUDENT CULTURE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 COOKING, THEATRE, AND GARDENING CLASSES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INCREASE MUSIC AND ART CLASSES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ORGANIZE OUTDOOR LESSONS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667"/>
              </a:lnSpc>
            </a:pPr>
            <a:endParaRPr lang="en-US" sz="28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761330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7564147" y="898596"/>
            <a:ext cx="1243116" cy="1361980"/>
          </a:xfrm>
          <a:custGeom>
            <a:avLst/>
            <a:gdLst/>
            <a:ahLst/>
            <a:cxnLst/>
            <a:rect l="l" t="t" r="r" b="b"/>
            <a:pathLst>
              <a:path w="1243116" h="1361980">
                <a:moveTo>
                  <a:pt x="1243116" y="0"/>
                </a:moveTo>
                <a:lnTo>
                  <a:pt x="0" y="0"/>
                </a:lnTo>
                <a:lnTo>
                  <a:pt x="0" y="1361980"/>
                </a:lnTo>
                <a:lnTo>
                  <a:pt x="1243116" y="1361980"/>
                </a:lnTo>
                <a:lnTo>
                  <a:pt x="12431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299991" y="1028700"/>
            <a:ext cx="1959309" cy="195930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38888" r="-38888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2633330" y="3403408"/>
            <a:ext cx="1924595" cy="19245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-25000" r="-25000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5039748" y="5841889"/>
            <a:ext cx="1848225" cy="18482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55540" r="-55540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2633330" y="7690115"/>
            <a:ext cx="1848225" cy="18482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24906" r="-24906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916475" y="1689841"/>
            <a:ext cx="5247622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ACCOGLIENZA E INCLUSIONE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6097" y="4160887"/>
            <a:ext cx="552131" cy="3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5547" y="3764136"/>
            <a:ext cx="12058140" cy="577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Per la comunità scolastica si potrebbe 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INSERIRE DIVISE SCOLASTICHE IN COMODATO D’USO PER MAGGIOR DECORO E INCLUSIONE 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ORGANIZZARE FAMILY DAY PER L’INCLUSIONE DELLE FAMIGLIE STRANIERE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SCEGLIERE PEER TUTOR PER ACCOGLIENZA E INCLUSIONE 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SCRIVERE BENVENUTO NELLE LINGUE PARLATE A SCUOLA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PRENDERCI CURA DELL’AMBIENTE SCOLASTICO 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ATTIVITÁ DI DOPOSCUOLA E RICREATIVE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DISPORRE AUTOBUS GRATUITI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RIPARARE LA STRUTTURA CON L’AIUTO DELLO STATO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METTERE A DISPOSIZIONE OCCORRENTE PER EMERGENZE</a:t>
            </a: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FEMMINILI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761330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7564147" y="898596"/>
            <a:ext cx="1243116" cy="1361980"/>
          </a:xfrm>
          <a:custGeom>
            <a:avLst/>
            <a:gdLst/>
            <a:ahLst/>
            <a:cxnLst/>
            <a:rect l="l" t="t" r="r" b="b"/>
            <a:pathLst>
              <a:path w="1243116" h="1361980">
                <a:moveTo>
                  <a:pt x="1243116" y="0"/>
                </a:moveTo>
                <a:lnTo>
                  <a:pt x="0" y="0"/>
                </a:lnTo>
                <a:lnTo>
                  <a:pt x="0" y="1361980"/>
                </a:lnTo>
                <a:lnTo>
                  <a:pt x="1243116" y="1361980"/>
                </a:lnTo>
                <a:lnTo>
                  <a:pt x="12431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299991" y="1028700"/>
            <a:ext cx="1959309" cy="195930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38888" r="-38888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2633330" y="3403408"/>
            <a:ext cx="1924595" cy="19245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-25000" r="-25000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5039748" y="5841889"/>
            <a:ext cx="1848225" cy="18482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55540" r="-55540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2633330" y="7690115"/>
            <a:ext cx="1848225" cy="18482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24906" r="-24906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028700" y="1689841"/>
            <a:ext cx="6135397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 WELCOME AND INCLUSION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6097" y="4160887"/>
            <a:ext cx="552131" cy="3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0D776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3356" y="4484799"/>
            <a:ext cx="12881482" cy="577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 the school community, we could:</a:t>
            </a:r>
          </a:p>
          <a:p>
            <a:pPr algn="ctr">
              <a:lnSpc>
                <a:spcPts val="3571"/>
              </a:lnSpc>
            </a:pPr>
            <a:endParaRPr lang="en-US" sz="255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INCLUDE SCHOOL UNIFORMS ON LOAN FOR GREATER DECOR AND INCLUSION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ORGANIZE FAMILY DAYS TO INCLUDE FOREIGN FAMILIES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CHOOSE PEER TUTORS TO WELCOME AND INCLUSION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WRITE A WELCOME IN THE LANGUAGES SPOKEN AT SCHOOL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TAKEN THE SCHOOL ENVIRONMENT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PROVIDE AFTER-SCHOOL AND RECREATIONAL ACTIVITIES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PROVIDE FREE BUSES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REPAIR THE STRUCTURE WITH STATE HELP</a:t>
            </a:r>
          </a:p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PROVIDE FEMALE EMERGENCY EQUIPMENT</a:t>
            </a:r>
          </a:p>
          <a:p>
            <a:pPr algn="ctr">
              <a:lnSpc>
                <a:spcPts val="3571"/>
              </a:lnSpc>
            </a:pPr>
            <a:endParaRPr lang="en-US" sz="255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50788" lvl="1" indent="-275394" algn="l">
              <a:lnSpc>
                <a:spcPts val="3571"/>
              </a:lnSpc>
              <a:buFont typeface="Arial"/>
              <a:buChar char="•"/>
            </a:pPr>
            <a:endParaRPr lang="en-US" sz="255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547" y="516266"/>
            <a:ext cx="16916906" cy="8969354"/>
            <a:chOff x="0" y="0"/>
            <a:chExt cx="4455482" cy="236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36507" r="-36507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9406" r="-31934"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1934" r="-19406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68635" y="1499715"/>
            <a:ext cx="3311683" cy="331168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46684" r="-4668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3468635" y="5342604"/>
            <a:ext cx="3311683" cy="331168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6018323" y="732755"/>
            <a:ext cx="6720558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7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VIOLENZA 2.0 DIETRO LO SCHERMO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004756"/>
            <a:ext cx="11710181" cy="471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ambienti scolastici sono diffusi, purtroppo, comportamenti di bullismo e cyberbullismo. Per prevenirlo si potrebbe</a:t>
            </a:r>
          </a:p>
          <a:p>
            <a:pPr marL="583011" lvl="1" indent="-291505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CONDIVIDERE SITI SICURI PER RICERCHE SCOLASTICHE </a:t>
            </a:r>
          </a:p>
          <a:p>
            <a:pPr marL="583011" lvl="1" indent="-291505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INSERIRE UNA LEZIONE DEDICATA AL WEB FACENDO INCONTRI CON LA POLIZIA POSTALE </a:t>
            </a:r>
          </a:p>
          <a:p>
            <a:pPr marL="583011" lvl="1" indent="-291505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COINVOLGERE LA COLLETTIVITÀ NEL RISPARMIO ENERGETICO IN MODO DA DIFFONDERE LA CONNESSIONE A INTERNET IN TUTTI I PAESI</a:t>
            </a:r>
          </a:p>
          <a:p>
            <a:pPr marL="583011" lvl="1" indent="-291505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CREARE UN SITO WEB CHE MOSTRI IL COMPORTAMENTO DEL BULLO</a:t>
            </a:r>
          </a:p>
        </p:txBody>
      </p:sp>
    </p:spTree>
    <p:extLst>
      <p:ext uri="{BB962C8B-B14F-4D97-AF65-F5344CB8AC3E}">
        <p14:creationId xmlns:p14="http://schemas.microsoft.com/office/powerpoint/2010/main" val="29173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498</Words>
  <Application>Microsoft Office PowerPoint</Application>
  <PresentationFormat>Personalizzato</PresentationFormat>
  <Paragraphs>90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Open Sans Bold</vt:lpstr>
      <vt:lpstr>Arial</vt:lpstr>
      <vt:lpstr>Calibri</vt:lpstr>
      <vt:lpstr>Canva Sans Bold</vt:lpstr>
      <vt:lpstr>Canva Sans</vt:lpstr>
      <vt:lpstr>Finger Paint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GIULIO GENOINO</dc:title>
  <cp:lastModifiedBy>marilia mascolo</cp:lastModifiedBy>
  <cp:revision>4</cp:revision>
  <dcterms:created xsi:type="dcterms:W3CDTF">2006-08-16T00:00:00Z</dcterms:created>
  <dcterms:modified xsi:type="dcterms:W3CDTF">2026-03-30T19:47:24Z</dcterms:modified>
  <dc:identifier>DAHFDyIReys</dc:identifier>
</cp:coreProperties>
</file>